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9" r:id="rId3"/>
    <p:sldId id="257" r:id="rId4"/>
    <p:sldId id="258" r:id="rId5"/>
    <p:sldId id="280" r:id="rId6"/>
    <p:sldId id="274" r:id="rId7"/>
    <p:sldId id="275" r:id="rId8"/>
    <p:sldId id="276" r:id="rId9"/>
    <p:sldId id="277" r:id="rId10"/>
    <p:sldId id="278" r:id="rId11"/>
    <p:sldId id="279" r:id="rId12"/>
    <p:sldId id="292" r:id="rId13"/>
    <p:sldId id="294" r:id="rId14"/>
    <p:sldId id="262" r:id="rId15"/>
    <p:sldId id="263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ACEVEDO JAGUEY" initials="MAJ" lastIdx="1" clrIdx="0">
    <p:extLst>
      <p:ext uri="{19B8F6BF-5375-455C-9EA6-DF929625EA0E}">
        <p15:presenceInfo xmlns:p15="http://schemas.microsoft.com/office/powerpoint/2012/main" userId="S-1-5-21-867570620-4106212892-3317192986-2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0T14:50:40.794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78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561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1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390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767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724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43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734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76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95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0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317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269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329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6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924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7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B8C48F8-CDD9-4AAD-8569-EA08100B4C2D}" type="datetimeFigureOut">
              <a:rPr lang="es-MX" smtClean="0"/>
              <a:t>11/01/2018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A36EFF-14F8-449C-BF77-4AFB8258B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413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48755" y="15873"/>
            <a:ext cx="6096000" cy="13398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MX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2000" b="1" dirty="0" smtClean="0">
                <a:effectLst/>
                <a:latin typeface="Graphik Regular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2" y="507420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23" y="551929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67" y="563177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" y="315376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802095" y="2207934"/>
            <a:ext cx="768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>
                    <a:lumMod val="95000"/>
                  </a:schemeClr>
                </a:solidFill>
              </a:rPr>
              <a:t>Comité de Becas Enero 2018</a:t>
            </a:r>
            <a:endParaRPr lang="es-MX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84" y="3039414"/>
            <a:ext cx="5648100" cy="3177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0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265745"/>
              </p:ext>
            </p:extLst>
          </p:nvPr>
        </p:nvGraphicFramePr>
        <p:xfrm>
          <a:off x="1326524" y="2097772"/>
          <a:ext cx="1035747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17"/>
                <a:gridCol w="78074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5.-  David Salazar Lorenzo, 1730072, 2°A Energías Renovables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Depende económicamente de su</a:t>
                      </a:r>
                      <a:r>
                        <a:rPr lang="es-MX" baseline="0" dirty="0" smtClean="0"/>
                        <a:t> mamá y abuelita, trabajan como jornaleras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ingreso es de $3,500.00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Del ingreso dependen tres personas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mamá tiene un retraso mental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abuelita padece diabetes y paga su tratamiento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padre nunca se ha hecho cargo de él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Viven en </a:t>
                      </a:r>
                      <a:r>
                        <a:rPr lang="es-MX" baseline="0" dirty="0" err="1" smtClean="0"/>
                        <a:t>Tasquillo</a:t>
                      </a:r>
                      <a:r>
                        <a:rPr lang="es-MX" baseline="0" dirty="0" smtClean="0"/>
                        <a:t> y viaja diario, gasta aproximadamente $1,400.00 mensuales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El estudiante ocasionalmente trabaja como albañil y tiene un ingreso mensual de $400.00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El estudiante fue canalizado por el Mtro. Israel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beca de manutención, sin embargo menciona no le es suficiente para solventar todos sus gastos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promedio de 9.0 y es alumno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65915" y="1376790"/>
            <a:ext cx="1061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8</a:t>
            </a:r>
            <a:r>
              <a:rPr lang="es-MX" b="1" dirty="0" smtClean="0"/>
              <a:t>. Presentación y en su caso aprobación de casos extraordinarios para aplicación  de becas internas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6228" t="27778" r="77135" b="52876"/>
          <a:stretch/>
        </p:blipFill>
        <p:spPr>
          <a:xfrm>
            <a:off x="2120900" y="3842639"/>
            <a:ext cx="863600" cy="14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379697"/>
              </p:ext>
            </p:extLst>
          </p:nvPr>
        </p:nvGraphicFramePr>
        <p:xfrm>
          <a:off x="1382794" y="2096083"/>
          <a:ext cx="9941699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451"/>
                <a:gridCol w="778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6.-  </a:t>
                      </a:r>
                      <a:r>
                        <a:rPr lang="es-MX" dirty="0" err="1" smtClean="0"/>
                        <a:t>Erica</a:t>
                      </a:r>
                      <a:r>
                        <a:rPr lang="es-MX" dirty="0" smtClean="0"/>
                        <a:t> Pérez Huerta,</a:t>
                      </a:r>
                      <a:r>
                        <a:rPr lang="es-MX" baseline="0" dirty="0" smtClean="0"/>
                        <a:t> 1730714, 2°D </a:t>
                      </a:r>
                      <a:r>
                        <a:rPr lang="es-MX" baseline="0" dirty="0" err="1" smtClean="0"/>
                        <a:t>AyEP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dirty="0" smtClean="0"/>
                        <a:t>Depende</a:t>
                      </a:r>
                      <a:r>
                        <a:rPr lang="es-MX" sz="1700" baseline="0" dirty="0" smtClean="0"/>
                        <a:t> económicamente de su padre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Su papá trabaja en un taller de hojalatería y tiene un ingreso de$1,800.00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Del ingreso dependen 4 personas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La estudiante estaba casada, sin embargo se separo desde hace dos meses por violencia intrafamiliar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Su expareja no le apoya económicamente con lo gastos de sus dos hijos, su hija estudia en primaria y su hijo en preescolar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Su padre es quien absorbe todos los gastos económicos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Vive en </a:t>
                      </a:r>
                      <a:r>
                        <a:rPr lang="es-MX" sz="1700" baseline="0" dirty="0" err="1" smtClean="0"/>
                        <a:t>ixmiquilpan</a:t>
                      </a:r>
                      <a:r>
                        <a:rPr lang="es-MX" sz="17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La alumna tiene beca manutención pero refiere no le es suficiente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Ha pensado en darse de baja, sin embargo tiene el deseo de terminar su carrera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700" baseline="0" dirty="0" smtClean="0"/>
                        <a:t>Fue canalizado por la Mtra. Sonia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700" baseline="0" dirty="0" smtClean="0"/>
                        <a:t>Tiene promedio de 9.0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700" baseline="0" dirty="0" smtClean="0"/>
                        <a:t>Es alumna regular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65915" y="1376790"/>
            <a:ext cx="1061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8</a:t>
            </a:r>
            <a:r>
              <a:rPr lang="es-MX" b="1" dirty="0" smtClean="0"/>
              <a:t>. Presentación y en su caso aprobación de casos extraordinarios para aplicación  de becas internas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6045" t="28149" r="76525" b="54253"/>
          <a:stretch/>
        </p:blipFill>
        <p:spPr>
          <a:xfrm>
            <a:off x="2298444" y="3512439"/>
            <a:ext cx="889256" cy="11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357545"/>
              </p:ext>
            </p:extLst>
          </p:nvPr>
        </p:nvGraphicFramePr>
        <p:xfrm>
          <a:off x="1382794" y="2096083"/>
          <a:ext cx="9941699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451"/>
                <a:gridCol w="778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/>
                        <a:t>Característica</a:t>
                      </a:r>
                      <a:endParaRPr lang="es-MX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7.-  </a:t>
                      </a:r>
                      <a:r>
                        <a:rPr lang="es-MX" dirty="0" err="1" smtClean="0"/>
                        <a:t>Edi</a:t>
                      </a:r>
                      <a:r>
                        <a:rPr lang="es-MX" dirty="0" smtClean="0"/>
                        <a:t> Alexis Ortiz Delgado,</a:t>
                      </a:r>
                      <a:r>
                        <a:rPr lang="es-MX" baseline="0" dirty="0" smtClean="0"/>
                        <a:t> 1530007, 5°B Mecánica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dirty="0" smtClean="0"/>
                        <a:t>Depende</a:t>
                      </a:r>
                      <a:r>
                        <a:rPr lang="es-MX" sz="1700" baseline="0" dirty="0" smtClean="0"/>
                        <a:t> económicamente de su abuela y de si mismo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Es originario de </a:t>
                      </a:r>
                      <a:r>
                        <a:rPr lang="es-MX" sz="1700" baseline="0" dirty="0" err="1" smtClean="0"/>
                        <a:t>Tlahuiltepa</a:t>
                      </a:r>
                      <a:r>
                        <a:rPr lang="es-MX" sz="1700" baseline="0" dirty="0" smtClean="0"/>
                        <a:t>, sus padres viven haya y el alumno vive con su abuela paterna para continuar sus estudios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Su abuelita se dedica a ser empleada doméstica, tiene 79 años, su ingreso es de $800.00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El estudiante ocasionalmente trabaja como jornalero o en lo que le encomienden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Del ingreso dependen el estudiante y su abuelita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Viven en casa de unos tíos porque menciona no les alcanzaría para cubrir renta en algún lugar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Menciona que vive en el </a:t>
                      </a:r>
                      <a:r>
                        <a:rPr lang="es-MX" sz="1700" baseline="0" dirty="0" err="1" smtClean="0"/>
                        <a:t>fitzhi</a:t>
                      </a:r>
                      <a:r>
                        <a:rPr lang="es-MX" sz="1700" baseline="0" dirty="0" smtClean="0"/>
                        <a:t> y se viene caminando de ida y regreso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Refiere que solo llega a comer lo que le da su abuelita, porque no le dan dinero para gastar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Su papa tiene diabetes y a su mamá tiene cinco meses que la operaron de la matriz, por esa razón no le apoyan económicamente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Tiene beca de prospera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Tiene promedio de 8.8 y es alumno regular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65915" y="1376790"/>
            <a:ext cx="1061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8</a:t>
            </a:r>
            <a:r>
              <a:rPr lang="es-MX" b="1" dirty="0" smtClean="0"/>
              <a:t>. Presentación y en su caso aprobación de casos extraordinarios para aplicación  de becas internas</a:t>
            </a:r>
            <a:endParaRPr lang="es-MX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16181" t="28125" r="77428" b="53472"/>
          <a:stretch/>
        </p:blipFill>
        <p:spPr>
          <a:xfrm>
            <a:off x="1981200" y="3987720"/>
            <a:ext cx="831594" cy="134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826696"/>
              </p:ext>
            </p:extLst>
          </p:nvPr>
        </p:nvGraphicFramePr>
        <p:xfrm>
          <a:off x="492187" y="1908659"/>
          <a:ext cx="11345736" cy="4863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917"/>
                <a:gridCol w="1418498"/>
                <a:gridCol w="821635"/>
                <a:gridCol w="1338469"/>
                <a:gridCol w="834887"/>
                <a:gridCol w="742122"/>
                <a:gridCol w="1139687"/>
                <a:gridCol w="1060174"/>
                <a:gridCol w="808383"/>
                <a:gridCol w="2835964"/>
              </a:tblGrid>
              <a:tr h="40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 dirty="0">
                          <a:effectLst/>
                        </a:rPr>
                        <a:t>N°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 dirty="0">
                          <a:effectLst/>
                        </a:rPr>
                        <a:t>Nombre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</a:rPr>
                        <a:t>Matricula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 dirty="0" smtClean="0">
                          <a:effectLst/>
                        </a:rPr>
                        <a:t>Cuatrimestre y PE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</a:rPr>
                        <a:t>Promedio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>
                          <a:effectLst/>
                        </a:rPr>
                        <a:t>Regular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 dirty="0">
                          <a:effectLst/>
                        </a:rPr>
                        <a:t>Beca actual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>
                          <a:effectLst/>
                        </a:rPr>
                        <a:t>De quien depende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 dirty="0">
                          <a:effectLst/>
                        </a:rPr>
                        <a:t>Trabaja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>
                          <a:effectLst/>
                        </a:rPr>
                        <a:t>Observaciones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35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>
                          <a:effectLst/>
                        </a:rPr>
                        <a:t>1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Said Alexis Calva Acosta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1630058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5° TIC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Manutención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Padre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padre tuvo reducción de horas en su contrato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530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 dirty="0">
                          <a:effectLst/>
                        </a:rPr>
                        <a:t>2</a:t>
                      </a:r>
                      <a:endParaRPr lang="es-MX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José Fernando Aldana Barrera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1430808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11° Metal Mecánica</a:t>
                      </a: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Manutención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Madre y de sí mismo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 padre tuvo un accidente, tiene un hijo de 5 meses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35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>
                          <a:effectLst/>
                        </a:rPr>
                        <a:t>3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Esmeralda Olguín Cruz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1530153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8° </a:t>
                      </a:r>
                      <a:r>
                        <a:rPr lang="es-MX" sz="13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AyEP</a:t>
                      </a:r>
                      <a:endParaRPr lang="es-MX" sz="13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Manutención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si misma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 padres no la apoyan económicamente 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35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>
                          <a:effectLst/>
                        </a:rPr>
                        <a:t>4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Ilse González </a:t>
                      </a:r>
                      <a:r>
                        <a:rPr lang="es-MX" sz="13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Zuñiga</a:t>
                      </a: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1730541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2° Energías Renovables</a:t>
                      </a: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Prospera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sus tías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 madre no la apoya económicamente y su padre murió 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530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>
                          <a:effectLst/>
                        </a:rPr>
                        <a:t>5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David Salazar Lorenzo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1730072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2° Energías Renovables </a:t>
                      </a: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Manutención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su mamá y abuelita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 mamá tiene retraso mental y su padre no lo apoya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470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>
                          <a:effectLst/>
                        </a:rPr>
                        <a:t>6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Erica</a:t>
                      </a: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Pérez Huerta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1730714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2° </a:t>
                      </a:r>
                      <a:r>
                        <a:rPr lang="es-MX" sz="13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AyEP</a:t>
                      </a:r>
                      <a:endParaRPr lang="es-MX" sz="13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Manutención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su papá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madre soltera, ella y sus dos hijos dependen de su papá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35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300">
                          <a:effectLst/>
                        </a:rPr>
                        <a:t>7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</a:t>
                      </a: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Alexis Ortiz Delgado 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1530007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5° Mecánica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Prospera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su abuelita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 padres están enfermos y solo lo apoya su abuelita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venir a la escuela camina de ida y vuelta</a:t>
                      </a:r>
                      <a:endParaRPr lang="es-MX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53177" y="1040839"/>
            <a:ext cx="56784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7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4963" algn="l"/>
              </a:tabLst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Comité de becas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4963" algn="l"/>
              </a:tabLst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Cuadro comparativo de casos extraordinarios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4963" algn="l"/>
              </a:tabLst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870656" y="2487521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b="1" dirty="0" smtClean="0"/>
              <a:t>Asuntos Generales</a:t>
            </a:r>
            <a:endParaRPr lang="es-MX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85" y="3400022"/>
            <a:ext cx="4429611" cy="2955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5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Gracias por su participación, excelente día!!!</a:t>
            </a:r>
            <a:endParaRPr lang="es-MX" sz="28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05" y="3431861"/>
            <a:ext cx="4946024" cy="3297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44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21363" y="2132432"/>
            <a:ext cx="80006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 </a:t>
            </a:r>
            <a:r>
              <a:rPr lang="es-MX" sz="2400" b="1" dirty="0"/>
              <a:t>Orden del Día</a:t>
            </a:r>
            <a:endParaRPr lang="es-MX" sz="2400" dirty="0"/>
          </a:p>
          <a:p>
            <a:r>
              <a:rPr lang="es-MX" sz="2400" dirty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dirty="0"/>
              <a:t>Orden del día y declaración del Quórum </a:t>
            </a:r>
            <a:r>
              <a:rPr lang="es-MX" sz="2400" dirty="0" smtClean="0"/>
              <a:t>Legal</a:t>
            </a:r>
            <a:r>
              <a:rPr lang="es-MX" sz="2400" dirty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dirty="0"/>
              <a:t>Informe del cuatrimestre septiembre diciembre </a:t>
            </a:r>
            <a:r>
              <a:rPr lang="es-MX" sz="2400" dirty="0" smtClean="0"/>
              <a:t>2017</a:t>
            </a: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MX" sz="2400" dirty="0"/>
              <a:t>Informe actual de </a:t>
            </a:r>
            <a:r>
              <a:rPr lang="es-MX" sz="2400" dirty="0" smtClean="0"/>
              <a:t>becas</a:t>
            </a: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MX" sz="2400" dirty="0"/>
              <a:t>Situación actual del recurso para apoyar a estudiantes del </a:t>
            </a:r>
            <a:r>
              <a:rPr lang="es-MX" sz="2400" dirty="0" smtClean="0"/>
              <a:t>PESI</a:t>
            </a: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MX" sz="2400" dirty="0"/>
              <a:t>Presentación y en su caso aprobación de casos extraordinarios para aplicación de becas </a:t>
            </a:r>
            <a:r>
              <a:rPr lang="es-MX" sz="2400" dirty="0" smtClean="0"/>
              <a:t>internas</a:t>
            </a: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MX" sz="2400" dirty="0"/>
              <a:t>Asuntos Generales</a:t>
            </a:r>
          </a:p>
          <a:p>
            <a:endParaRPr lang="es-MX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78" y="2962140"/>
            <a:ext cx="3918132" cy="2614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39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496607" y="1502504"/>
            <a:ext cx="810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>
                    <a:lumMod val="95000"/>
                  </a:schemeClr>
                </a:solidFill>
              </a:rPr>
              <a:t>2. Informe de Becas septiembre diciembre 2017</a:t>
            </a:r>
            <a:endParaRPr lang="es-MX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121831"/>
              </p:ext>
            </p:extLst>
          </p:nvPr>
        </p:nvGraphicFramePr>
        <p:xfrm>
          <a:off x="810795" y="2150771"/>
          <a:ext cx="560578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240"/>
                <a:gridCol w="1779270"/>
                <a:gridCol w="1779270"/>
              </a:tblGrid>
              <a:tr h="72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Tipo de Beca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Estudiantes Becados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Monto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Académicas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503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$120,720.00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Alimenticia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25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$79,518.00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Equidad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$109,500.00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Manutención*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1,039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$3,749,040.00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Jefas de Familia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$56,000.00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Prospera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268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$1,018,400.00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Manutención prospera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153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$609,962.04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Telmex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$4,000.00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Total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2,044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$5,747,140.04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Porcentaje de beneficiarios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81%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60" y="2807593"/>
            <a:ext cx="4884313" cy="3256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5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175248" y="1458387"/>
            <a:ext cx="652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>
                    <a:lumMod val="95000"/>
                  </a:schemeClr>
                </a:solidFill>
              </a:rPr>
              <a:t>3. Informe actual de Becas</a:t>
            </a:r>
            <a:endParaRPr lang="es-MX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950009"/>
              </p:ext>
            </p:extLst>
          </p:nvPr>
        </p:nvGraphicFramePr>
        <p:xfrm>
          <a:off x="1752087" y="2768376"/>
          <a:ext cx="4343583" cy="2677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891"/>
                <a:gridCol w="22876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effectLst/>
                        </a:rPr>
                        <a:t>Becas Internas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effectLst/>
                        </a:rPr>
                        <a:t>Enero 2018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  <a:tr h="534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</a:rPr>
                        <a:t>Alimenticia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  <a:tr h="534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Equidad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Estadía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Pendiente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Manutención 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>
                          <a:effectLst/>
                        </a:rPr>
                        <a:t>Total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42" y="2578175"/>
            <a:ext cx="5170410" cy="2908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3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952500" y="1206420"/>
            <a:ext cx="10281484" cy="2083303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es-MX" sz="5300" b="1" dirty="0" smtClean="0">
                <a:solidFill>
                  <a:schemeClr val="bg1">
                    <a:lumMod val="95000"/>
                  </a:schemeClr>
                </a:solidFill>
              </a:rPr>
              <a:t>4. Situación actual del recurso para apoyar a estudiantes del PESI</a:t>
            </a:r>
          </a:p>
          <a:p>
            <a:pPr marL="0" lvl="0" indent="0" algn="ctr">
              <a:buNone/>
            </a:pPr>
            <a:endParaRPr lang="es-MX" sz="33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>
              <a:buNone/>
            </a:pPr>
            <a:r>
              <a:rPr lang="es-MX" sz="3300" b="1" dirty="0" smtClean="0"/>
              <a:t>El recurso para becas internas para 2016 fue el mismo que para 2017 y para 2018 será un poco menor que el de 2017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s-MX" sz="2000" b="1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87390"/>
              </p:ext>
            </p:extLst>
          </p:nvPr>
        </p:nvGraphicFramePr>
        <p:xfrm>
          <a:off x="1084803" y="3218060"/>
          <a:ext cx="1028148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371"/>
                <a:gridCol w="2570371"/>
                <a:gridCol w="2570371"/>
                <a:gridCol w="2570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Tipo</a:t>
                      </a:r>
                      <a:r>
                        <a:rPr lang="es-MX" sz="2800" baseline="0" dirty="0" smtClean="0"/>
                        <a:t> de Becas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Total de becas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Becarios</a:t>
                      </a:r>
                      <a:r>
                        <a:rPr lang="es-MX" sz="2800" baseline="0" dirty="0" smtClean="0"/>
                        <a:t> PESI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Estudiantes</a:t>
                      </a:r>
                      <a:endParaRPr lang="es-MX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Alimenticia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21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17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s-MX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Equidad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55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25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s-MX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36" y="5267459"/>
            <a:ext cx="2385812" cy="1590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7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515491"/>
              </p:ext>
            </p:extLst>
          </p:nvPr>
        </p:nvGraphicFramePr>
        <p:xfrm>
          <a:off x="1326524" y="2097772"/>
          <a:ext cx="9839459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1.-  Said</a:t>
                      </a:r>
                      <a:r>
                        <a:rPr lang="es-MX" baseline="0" dirty="0" smtClean="0"/>
                        <a:t> Alexis Calva Acosta, 1630058, 5°A TIC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Depende económicamente de</a:t>
                      </a:r>
                      <a:r>
                        <a:rPr lang="es-MX" baseline="0" dirty="0" smtClean="0"/>
                        <a:t> su papá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papá trabaja por contrato como docente, menciona que le recortaron las horas frente a grupo, situación que consideran afectara a la economía familiar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padre ahora tendrá un ingreso mensual de $3,200.00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El estudiante vive en Actopan y viaja diario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Gasta mensualmente $1,300.00 en transporte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4 personas dependen del ingreso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hermana estudia en la primaria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beca manutención, entro como nuevo ingreso en septiembre 2017, antes de esto tuvo beca de equidad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Apoya como tutor par al estudiante Jesús de 4to de TIC del PESI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promedio de 9.2 y es alumno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Acudió por interés personal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65915" y="1376790"/>
            <a:ext cx="1061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</a:rPr>
              <a:t>. Presentación y en su caso aprobación de casos extraordinarios para aplicación  de becas internas</a:t>
            </a:r>
            <a:endParaRPr lang="es-MX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5718" t="28570" r="76760" b="52945"/>
          <a:stretch/>
        </p:blipFill>
        <p:spPr>
          <a:xfrm>
            <a:off x="2349244" y="3304000"/>
            <a:ext cx="978795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370830"/>
              </p:ext>
            </p:extLst>
          </p:nvPr>
        </p:nvGraphicFramePr>
        <p:xfrm>
          <a:off x="712631" y="2023121"/>
          <a:ext cx="10865476" cy="49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399"/>
                <a:gridCol w="8675077"/>
              </a:tblGrid>
              <a:tr h="47100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2.-  José</a:t>
                      </a:r>
                      <a:r>
                        <a:rPr lang="es-MX" baseline="0" dirty="0" smtClean="0"/>
                        <a:t> Fernando Aldana Barrera, 1430808, 11° Metal Mecánica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dirty="0" smtClean="0"/>
                        <a:t>Depende económicamente de</a:t>
                      </a:r>
                      <a:r>
                        <a:rPr lang="es-MX" sz="1700" baseline="0" dirty="0" smtClean="0"/>
                        <a:t> su mamá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Su padre tuvo un accidente desde hace años y a raíz del accidente no ha podido trabajar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700" baseline="0" dirty="0" smtClean="0"/>
                        <a:t>Su mamá cuida de su papá y trabaja como vendedora ambulante, su ingreso no es fijo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700" baseline="0" dirty="0" smtClean="0"/>
                        <a:t>Su mamá tiene un ingreso de $1,500.00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El estudiante trabaja ocasionalmente como jornalero y hace tiempo trabajo en una gasolinera pero le fue muy pesado y dejo ese trabajo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Del ingreso dependen tres personas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El estudiante tiene un hijo de 5 meses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Vive en San Salvador y viaja diario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Gasta aproximadamente $1,000.00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Tiene beca manutención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Tiene promedio de 8.3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Tiene una materia en segunda oportunidad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700" baseline="0" dirty="0" smtClean="0"/>
                        <a:t>Acudió por interés personal en este cuatrimestre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65915" y="1376790"/>
            <a:ext cx="1061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8</a:t>
            </a:r>
            <a:r>
              <a:rPr lang="es-MX" b="1" dirty="0" smtClean="0"/>
              <a:t>. Presentación y en su caso aprobación de casos extraordinarios para aplicación  de becas internas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5818" t="28396" r="76758" b="53646"/>
          <a:stretch/>
        </p:blipFill>
        <p:spPr>
          <a:xfrm>
            <a:off x="1383328" y="4159876"/>
            <a:ext cx="965916" cy="13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212777"/>
              </p:ext>
            </p:extLst>
          </p:nvPr>
        </p:nvGraphicFramePr>
        <p:xfrm>
          <a:off x="965915" y="1947703"/>
          <a:ext cx="10701353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940"/>
                <a:gridCol w="81644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3.-  Esmeralda</a:t>
                      </a:r>
                      <a:r>
                        <a:rPr lang="es-MX" baseline="0" dirty="0" smtClean="0"/>
                        <a:t> Olguín Cruz, 1530153, 8A° </a:t>
                      </a:r>
                      <a:r>
                        <a:rPr lang="es-MX" baseline="0" dirty="0" err="1" smtClean="0"/>
                        <a:t>AyEP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Depende económicamente de si misma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Vive con su abuelito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hermana acaba de salir de la preparatoria pero dejo de estudiar para apoyarle económicamente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Antes un tío la apoyaba pero después de que se caso su tío ya no le alcanza el recurso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Los padres de Esmeralda se separaron cuando ella tenia aproximadamente 10 años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mamá se caso y los abandono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papá tampoco lo apoya de ninguna manera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Vive en </a:t>
                      </a:r>
                      <a:r>
                        <a:rPr lang="es-MX" baseline="0" dirty="0" err="1" smtClean="0"/>
                        <a:t>Alfajayucan</a:t>
                      </a:r>
                      <a:r>
                        <a:rPr lang="es-MX" baseline="0" dirty="0" smtClean="0"/>
                        <a:t> y viaja diario, gasta aproximadamente $1,700.00 mensuales en pasaje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beca manutención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promedio de 9.5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Tuvo beca de equidad en TSU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Acude por interés personal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65915" y="1376790"/>
            <a:ext cx="1061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8</a:t>
            </a:r>
            <a:r>
              <a:rPr lang="es-MX" b="1" dirty="0" smtClean="0"/>
              <a:t>. Presentación y en su caso aprobación de casos extraordinarios para aplicación  de becas internas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6178" t="28125" r="77233" b="53125"/>
          <a:stretch/>
        </p:blipFill>
        <p:spPr>
          <a:xfrm>
            <a:off x="1920619" y="3313279"/>
            <a:ext cx="857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hgo a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315375"/>
            <a:ext cx="1300766" cy="11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0" y="300955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sec-educ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22" y="338600"/>
            <a:ext cx="2891863" cy="8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 descr="u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3" y="86632"/>
            <a:ext cx="2528882" cy="137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464551"/>
              </p:ext>
            </p:extLst>
          </p:nvPr>
        </p:nvGraphicFramePr>
        <p:xfrm>
          <a:off x="1326524" y="2097772"/>
          <a:ext cx="10546608" cy="622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283"/>
                <a:gridCol w="7813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4.-  Ilse</a:t>
                      </a:r>
                      <a:r>
                        <a:rPr lang="es-MX" baseline="0" dirty="0" smtClean="0"/>
                        <a:t> González </a:t>
                      </a:r>
                      <a:r>
                        <a:rPr lang="es-MX" baseline="0" dirty="0" err="1" smtClean="0"/>
                        <a:t>Zuñiga</a:t>
                      </a:r>
                      <a:r>
                        <a:rPr lang="es-MX" baseline="0" dirty="0" smtClean="0"/>
                        <a:t>, 1730541, 1° Energías Renovables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Depende económicamente de sus</a:t>
                      </a:r>
                      <a:r>
                        <a:rPr lang="es-MX" baseline="0" dirty="0" smtClean="0"/>
                        <a:t> tías, quienes trabajan como alfareras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Tienen un ingreso de $5,000.00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Dependen tres personas del ingreso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La estudiante menciona que siempre apoya a sus tías para recabar el ingreso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mamá no la apoya económicamente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Su padre falleció cuanto ella tenia 3 años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Vive en </a:t>
                      </a:r>
                      <a:r>
                        <a:rPr lang="es-MX" baseline="0" dirty="0" err="1" smtClean="0"/>
                        <a:t>Jacala</a:t>
                      </a:r>
                      <a:r>
                        <a:rPr lang="es-MX" baseline="0" dirty="0" smtClean="0"/>
                        <a:t> y renta en </a:t>
                      </a:r>
                      <a:r>
                        <a:rPr lang="es-MX" baseline="0" dirty="0" err="1" smtClean="0"/>
                        <a:t>ixmiquilpan</a:t>
                      </a: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Paga de renta $850.00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beca de prospera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Solicita beca alimenticia, menciona que le seria de gran ayuda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Tiene promedio de 9.0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Es alumna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 smtClean="0"/>
                        <a:t>Acude por interés personal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65915" y="1376790"/>
            <a:ext cx="1061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8</a:t>
            </a:r>
            <a:r>
              <a:rPr lang="es-MX" b="1" dirty="0" smtClean="0"/>
              <a:t>. Presentación y en su caso aprobación de casos extraordinarios para aplicación  de becas internas</a:t>
            </a:r>
            <a:endParaRPr lang="es-MX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6100" t="28126" r="76843" b="53985"/>
          <a:stretch/>
        </p:blipFill>
        <p:spPr>
          <a:xfrm>
            <a:off x="2222500" y="3516479"/>
            <a:ext cx="918231" cy="13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3144</TotalTime>
  <Words>1358</Words>
  <Application>Microsoft Office PowerPoint</Application>
  <PresentationFormat>Panorámica</PresentationFormat>
  <Paragraphs>274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Graphik Regular</vt:lpstr>
      <vt:lpstr>Times New Roman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MELISSA ACEVEDO JAGUEY</dc:creator>
  <cp:lastModifiedBy>MELISSA ACEVEDO JAGUEY</cp:lastModifiedBy>
  <cp:revision>251</cp:revision>
  <dcterms:created xsi:type="dcterms:W3CDTF">2017-02-20T20:29:30Z</dcterms:created>
  <dcterms:modified xsi:type="dcterms:W3CDTF">2018-01-11T16:02:32Z</dcterms:modified>
</cp:coreProperties>
</file>